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71" r:id="rId4"/>
    <p:sldId id="273" r:id="rId5"/>
    <p:sldId id="272" r:id="rId6"/>
    <p:sldId id="259" r:id="rId7"/>
    <p:sldId id="258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3" r:id="rId16"/>
    <p:sldId id="269" r:id="rId17"/>
    <p:sldId id="256" r:id="rId18"/>
    <p:sldId id="257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EC36-BCE6-442D-ACE7-AE09DE8D6ADE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4B41-B2B4-4B1C-8D82-E4E36B0B8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7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EC36-BCE6-442D-ACE7-AE09DE8D6ADE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4B41-B2B4-4B1C-8D82-E4E36B0B8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0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EC36-BCE6-442D-ACE7-AE09DE8D6ADE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4B41-B2B4-4B1C-8D82-E4E36B0B8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51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FC6418-63A5-4E2D-9A62-58A306C2FE3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5DF330-02F0-4506-A2F3-4A33ECAFE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87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C6418-63A5-4E2D-9A62-58A306C2FE30}" type="datetimeFigureOut">
              <a:rPr lang="ru-RU" smtClean="0">
                <a:solidFill>
                  <a:prstClr val="black"/>
                </a:solidFill>
              </a:rPr>
              <a:pPr/>
              <a:t>20.01.2018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5DF330-02F0-4506-A2F3-4A33ECAFE34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7680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C6418-63A5-4E2D-9A62-58A306C2FE30}" type="datetimeFigureOut">
              <a:rPr lang="ru-RU" smtClean="0">
                <a:solidFill>
                  <a:prstClr val="white"/>
                </a:solidFill>
              </a:rPr>
              <a:pPr/>
              <a:t>20.01.2018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5DF330-02F0-4506-A2F3-4A33ECAFE34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08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C6418-63A5-4E2D-9A62-58A306C2FE30}" type="datetimeFigureOut">
              <a:rPr lang="ru-RU" smtClean="0">
                <a:solidFill>
                  <a:prstClr val="white"/>
                </a:solidFill>
              </a:rPr>
              <a:pPr/>
              <a:t>20.01.2018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5DF330-02F0-4506-A2F3-4A33ECAFE34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8100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C6418-63A5-4E2D-9A62-58A306C2FE30}" type="datetimeFigureOut">
              <a:rPr lang="ru-RU" smtClean="0">
                <a:solidFill>
                  <a:prstClr val="black"/>
                </a:solidFill>
              </a:rPr>
              <a:pPr/>
              <a:t>20.01.2018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5DF330-02F0-4506-A2F3-4A33ECAFE34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C6418-63A5-4E2D-9A62-58A306C2FE30}" type="datetimeFigureOut">
              <a:rPr lang="ru-RU" smtClean="0">
                <a:solidFill>
                  <a:prstClr val="white"/>
                </a:solidFill>
              </a:rPr>
              <a:pPr/>
              <a:t>20.01.2018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5DF330-02F0-4506-A2F3-4A33ECAFE34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937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C6418-63A5-4E2D-9A62-58A306C2FE30}" type="datetimeFigureOut">
              <a:rPr lang="ru-RU" smtClean="0">
                <a:solidFill>
                  <a:prstClr val="black"/>
                </a:solidFill>
              </a:rPr>
              <a:pPr/>
              <a:t>20.01.2018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5DF330-02F0-4506-A2F3-4A33ECAFE34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1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7FC6418-63A5-4E2D-9A62-58A306C2FE30}" type="datetimeFigureOut">
              <a:rPr lang="ru-RU" smtClean="0">
                <a:solidFill>
                  <a:prstClr val="black"/>
                </a:solidFill>
              </a:rPr>
              <a:pPr/>
              <a:t>20.01.2018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5DF330-02F0-4506-A2F3-4A33ECAFE34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18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EC36-BCE6-442D-ACE7-AE09DE8D6ADE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4B41-B2B4-4B1C-8D82-E4E36B0B8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931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FC6418-63A5-4E2D-9A62-58A306C2FE30}" type="datetimeFigureOut">
              <a:rPr lang="ru-RU" smtClean="0">
                <a:solidFill>
                  <a:prstClr val="white"/>
                </a:solidFill>
              </a:rPr>
              <a:pPr/>
              <a:t>20.01.2018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5DF330-02F0-4506-A2F3-4A33ECAFE34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41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C6418-63A5-4E2D-9A62-58A306C2FE30}" type="datetimeFigureOut">
              <a:rPr lang="ru-RU" smtClean="0">
                <a:solidFill>
                  <a:prstClr val="black"/>
                </a:solidFill>
              </a:rPr>
              <a:pPr/>
              <a:t>20.01.2018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5DF330-02F0-4506-A2F3-4A33ECAFE34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10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C6418-63A5-4E2D-9A62-58A306C2FE30}" type="datetimeFigureOut">
              <a:rPr lang="ru-RU" smtClean="0">
                <a:solidFill>
                  <a:prstClr val="black"/>
                </a:solidFill>
              </a:rPr>
              <a:pPr/>
              <a:t>20.01.2018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5DF330-02F0-4506-A2F3-4A33ECAFE34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1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EC36-BCE6-442D-ACE7-AE09DE8D6ADE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4B41-B2B4-4B1C-8D82-E4E36B0B8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1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EC36-BCE6-442D-ACE7-AE09DE8D6ADE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4B41-B2B4-4B1C-8D82-E4E36B0B8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9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EC36-BCE6-442D-ACE7-AE09DE8D6ADE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4B41-B2B4-4B1C-8D82-E4E36B0B8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5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EC36-BCE6-442D-ACE7-AE09DE8D6ADE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4B41-B2B4-4B1C-8D82-E4E36B0B8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77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EC36-BCE6-442D-ACE7-AE09DE8D6ADE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4B41-B2B4-4B1C-8D82-E4E36B0B8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7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EC36-BCE6-442D-ACE7-AE09DE8D6ADE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4B41-B2B4-4B1C-8D82-E4E36B0B8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9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EC36-BCE6-442D-ACE7-AE09DE8D6ADE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4B41-B2B4-4B1C-8D82-E4E36B0B8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FEC36-BCE6-442D-ACE7-AE09DE8D6ADE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E4B41-B2B4-4B1C-8D82-E4E36B0B8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1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FC6418-63A5-4E2D-9A62-58A306C2FE30}" type="datetimeFigureOut">
              <a:rPr lang="ru-RU" smtClean="0">
                <a:solidFill>
                  <a:prstClr val="black"/>
                </a:solidFill>
              </a:rPr>
              <a:pPr/>
              <a:t>20.01.2018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35DF330-02F0-4506-A2F3-4A33ECAFE34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35069" y="2420888"/>
            <a:ext cx="7416824" cy="18288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 i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 i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 i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 i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 i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 i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</a:br>
            <a:r>
              <a:rPr lang="ru-RU" sz="44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   </a:t>
            </a:r>
            <a:r>
              <a:rPr lang="ru-RU" sz="54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МБОУ СОШ№21      </a:t>
            </a:r>
            <a:br>
              <a:rPr lang="ru-RU" sz="54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sz="5400" i="1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54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имени </a:t>
            </a:r>
            <a:br>
              <a:rPr lang="ru-RU" sz="54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</a:br>
            <a:r>
              <a:rPr lang="ru-RU" sz="5400" i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Сулеймана </a:t>
            </a:r>
            <a:r>
              <a:rPr lang="ru-RU" sz="5400" i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Стальского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324866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3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2"/>
            <a:ext cx="568863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4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08720"/>
            <a:ext cx="54006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0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655272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0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05678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12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691276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94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4834"/>
            <a:ext cx="7200800" cy="538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13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640871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80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619268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03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035"/>
            <a:ext cx="9144000" cy="629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9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 rot="16200000">
            <a:off x="103447" y="445233"/>
            <a:ext cx="4725146" cy="493204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758085"/>
            </a:solidFill>
            <a:prstDash val="solid"/>
          </a:ln>
          <a:effectLst/>
        </p:spPr>
        <p:txBody>
          <a:bodyPr rot="0" spcFirstLastPara="0" vert="vert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i="1" kern="0" dirty="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  </a:t>
            </a:r>
            <a:endParaRPr lang="ru-RU" sz="2400" b="1" i="1" kern="0" dirty="0" smtClean="0">
              <a:solidFill>
                <a:srgbClr val="7030A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400" b="1" i="1" kern="0" dirty="0" smtClean="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  </a:t>
            </a:r>
            <a:r>
              <a:rPr lang="ru-RU" sz="2000" b="1" i="1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Я</a:t>
            </a:r>
            <a:r>
              <a:rPr lang="ru-RU" sz="2000" b="1" i="1" kern="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Сулейман, </a:t>
            </a:r>
            <a:r>
              <a:rPr lang="ru-RU" sz="2000" b="1" i="1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душою </a:t>
            </a:r>
            <a:r>
              <a:rPr lang="ru-RU" sz="2000" b="1" i="1" kern="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чист</a:t>
            </a:r>
            <a:endParaRPr lang="ru-RU" sz="2000" kern="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000" b="1" i="1" kern="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Немного </a:t>
            </a:r>
            <a:r>
              <a:rPr lang="ru-RU" sz="2000" b="1" i="1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пусть, но знаю </a:t>
            </a:r>
            <a:r>
              <a:rPr lang="ru-RU" sz="2000" b="1" i="1" kern="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жизнь</a:t>
            </a:r>
            <a:endParaRPr lang="ru-RU" sz="2000" kern="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000" b="1" i="1" kern="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И мой девиз</a:t>
            </a:r>
            <a:r>
              <a:rPr lang="ru-RU" sz="2000" b="1" i="1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ru-RU" sz="2000" b="1" i="1" kern="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у тех учись,</a:t>
            </a:r>
            <a:endParaRPr lang="ru-RU" sz="2000" kern="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000" b="1" i="1" kern="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Кто мыслью – </a:t>
            </a:r>
            <a:r>
              <a:rPr lang="ru-RU" sz="2000" b="1" i="1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океан 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000" b="1" i="1" kern="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000" b="1" i="1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                         безбрежный</a:t>
            </a:r>
            <a:r>
              <a:rPr lang="ru-RU" sz="2400" b="1" i="1" kern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.</a:t>
            </a:r>
            <a:endParaRPr lang="ru-RU" sz="2400" kern="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42" y="0"/>
            <a:ext cx="4337658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2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имия\Desktop\ДИРЕКТОР 2015\2016 ДОКУМЕНТЫ ШКОЛЫ\POSTANOVLENIE o prisvimCtalsk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35" y="0"/>
            <a:ext cx="50009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0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19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01089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0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91276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0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99288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6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691276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2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9" y="-12421"/>
            <a:ext cx="7053633" cy="68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0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19" y="74888"/>
            <a:ext cx="6038385" cy="67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42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32</Words>
  <Application>Microsoft Office PowerPoint</Application>
  <PresentationFormat>Экран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Открытая</vt:lpstr>
      <vt:lpstr>           МБОУ СОШ№21         имени  Сулеймана Стальского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Адам</dc:creator>
  <cp:lastModifiedBy>Химия</cp:lastModifiedBy>
  <cp:revision>6</cp:revision>
  <dcterms:created xsi:type="dcterms:W3CDTF">2014-12-24T04:59:02Z</dcterms:created>
  <dcterms:modified xsi:type="dcterms:W3CDTF">2018-01-20T08:15:34Z</dcterms:modified>
</cp:coreProperties>
</file>