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70" r:id="rId3"/>
    <p:sldId id="271" r:id="rId4"/>
    <p:sldId id="273" r:id="rId5"/>
    <p:sldId id="272" r:id="rId6"/>
    <p:sldId id="259" r:id="rId7"/>
    <p:sldId id="258" r:id="rId8"/>
    <p:sldId id="260" r:id="rId9"/>
    <p:sldId id="261" r:id="rId10"/>
    <p:sldId id="262" r:id="rId11"/>
    <p:sldId id="265" r:id="rId12"/>
    <p:sldId id="266" r:id="rId13"/>
    <p:sldId id="267" r:id="rId14"/>
    <p:sldId id="268" r:id="rId15"/>
    <p:sldId id="263" r:id="rId16"/>
    <p:sldId id="269" r:id="rId17"/>
    <p:sldId id="256" r:id="rId18"/>
    <p:sldId id="257" r:id="rId19"/>
    <p:sldId id="26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27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700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951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7FC6418-63A5-4E2D-9A62-58A306C2FE30}" type="datetimeFigureOut">
              <a:rPr lang="ru-RU" smtClean="0"/>
              <a:pPr/>
              <a:t>20.01.2018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5DF330-02F0-4506-A2F3-4A33ECAFE3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87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black"/>
                </a:solidFill>
              </a:rPr>
              <a:pPr/>
              <a:t>20.01.2018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37680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white"/>
                </a:solidFill>
              </a:rPr>
              <a:pPr/>
              <a:t>20.01.2018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08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white"/>
                </a:solidFill>
              </a:rPr>
              <a:pPr/>
              <a:t>20.01.2018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381007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black"/>
                </a:solidFill>
              </a:rPr>
              <a:pPr/>
              <a:t>20.01.2018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868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white"/>
                </a:solidFill>
              </a:rPr>
              <a:pPr/>
              <a:t>20.01.2018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1937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black"/>
                </a:solidFill>
              </a:rPr>
              <a:pPr/>
              <a:t>20.01.2018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91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black"/>
                </a:solidFill>
              </a:rPr>
              <a:pPr/>
              <a:t>20.01.2018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184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931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7FC6418-63A5-4E2D-9A62-58A306C2FE30}" type="datetimeFigureOut">
              <a:rPr lang="ru-RU" smtClean="0">
                <a:solidFill>
                  <a:prstClr val="white"/>
                </a:solidFill>
              </a:rPr>
              <a:pPr/>
              <a:t>20.01.2018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5DF330-02F0-4506-A2F3-4A33ECAFE34D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9418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black"/>
                </a:solidFill>
              </a:rPr>
              <a:pPr/>
              <a:t>20.01.2018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0100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7FC6418-63A5-4E2D-9A62-58A306C2FE30}" type="datetimeFigureOut">
              <a:rPr lang="ru-RU" smtClean="0">
                <a:solidFill>
                  <a:prstClr val="black"/>
                </a:solidFill>
              </a:rPr>
              <a:pPr/>
              <a:t>20.01.2018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5DF330-02F0-4506-A2F3-4A33ECAFE34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1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12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90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35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772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776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96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1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DFEC36-BCE6-442D-ACE7-AE09DE8D6ADE}" type="datetimeFigureOut">
              <a:rPr lang="ru-RU" smtClean="0"/>
              <a:t>20.01.2018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4B41-B2B4-4B1C-8D82-E4E36B0B8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617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7FC6418-63A5-4E2D-9A62-58A306C2FE30}" type="datetimeFigureOut">
              <a:rPr lang="ru-RU" smtClean="0">
                <a:solidFill>
                  <a:prstClr val="black"/>
                </a:solidFill>
              </a:rPr>
              <a:pPr/>
              <a:t>20.01.2018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35DF330-02F0-4506-A2F3-4A33ECAFE34D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32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35069" y="2420888"/>
            <a:ext cx="7416824" cy="1828800"/>
          </a:xfrm>
        </p:spPr>
        <p:txBody>
          <a:bodyPr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4400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i="1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i="1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i="1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i="1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i="1" dirty="0" smtClean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4400" i="1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  <a:t/>
            </a:r>
            <a:br>
              <a:rPr lang="ru-RU" sz="4400" i="1" dirty="0">
                <a:solidFill>
                  <a:srgbClr val="002060"/>
                </a:solidFill>
                <a:effectLst/>
                <a:latin typeface="Times New Roman"/>
                <a:ea typeface="Calibri"/>
                <a:cs typeface="Times New Roman"/>
              </a:rPr>
            </a:br>
            <a:r>
              <a:rPr lang="ru-RU" sz="2800" dirty="0">
                <a:solidFill>
                  <a:srgbClr val="FF0000"/>
                </a:solidFill>
                <a:effectLst/>
                <a:ea typeface="Calibri"/>
                <a:cs typeface="Times New Roman"/>
              </a:rPr>
              <a:t/>
            </a:r>
            <a:br>
              <a:rPr lang="ru-RU" sz="2800" dirty="0">
                <a:solidFill>
                  <a:srgbClr val="FF0000"/>
                </a:solidFill>
                <a:effectLst/>
                <a:ea typeface="Calibri"/>
                <a:cs typeface="Times New Roman"/>
              </a:rPr>
            </a:br>
            <a:r>
              <a:rPr lang="ru-RU" sz="44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    </a:t>
            </a:r>
            <a:r>
              <a:rPr lang="ru-RU" sz="54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МБОУ СОШ№21      </a:t>
            </a:r>
            <a:br>
              <a:rPr lang="ru-RU" sz="54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</a:br>
            <a:r>
              <a:rPr lang="ru-RU" sz="5400" i="1" dirty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 </a:t>
            </a:r>
            <a:r>
              <a:rPr lang="ru-RU" sz="54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 имени </a:t>
            </a:r>
            <a:br>
              <a:rPr lang="ru-RU" sz="54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</a:br>
            <a:r>
              <a:rPr lang="ru-RU" sz="5400" i="1" dirty="0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Сулеймана </a:t>
            </a:r>
            <a:r>
              <a:rPr lang="ru-RU" sz="5400" i="1" dirty="0" err="1" smtClean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Стальского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3248669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39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76672"/>
            <a:ext cx="5688632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45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908720"/>
            <a:ext cx="540060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06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836712"/>
            <a:ext cx="655272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0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620688"/>
            <a:ext cx="7056784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12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620688"/>
            <a:ext cx="691276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394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94834"/>
            <a:ext cx="7200800" cy="5382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313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76672"/>
            <a:ext cx="6408712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980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04664"/>
            <a:ext cx="619268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03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035"/>
            <a:ext cx="9144000" cy="629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190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Горизонтальный свиток 6"/>
          <p:cNvSpPr/>
          <p:nvPr/>
        </p:nvSpPr>
        <p:spPr>
          <a:xfrm rot="16200000">
            <a:off x="103447" y="445233"/>
            <a:ext cx="4725146" cy="4932040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solidFill>
              <a:srgbClr val="758085"/>
            </a:solidFill>
            <a:prstDash val="solid"/>
          </a:ln>
          <a:effectLst/>
        </p:spPr>
        <p:txBody>
          <a:bodyPr rot="0" spcFirstLastPara="0" vert="vert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800" b="1" i="1" kern="0" dirty="0">
                <a:solidFill>
                  <a:srgbClr val="7030A0"/>
                </a:solidFill>
                <a:latin typeface="Calibri"/>
                <a:ea typeface="Calibri"/>
                <a:cs typeface="Calibri"/>
              </a:rPr>
              <a:t>  </a:t>
            </a:r>
            <a:endParaRPr lang="ru-RU" sz="2400" b="1" i="1" kern="0" dirty="0" smtClean="0">
              <a:solidFill>
                <a:srgbClr val="7030A0"/>
              </a:solidFill>
              <a:latin typeface="Calibri"/>
              <a:ea typeface="Calibri"/>
              <a:cs typeface="Calibri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400" b="1" i="1" kern="0" dirty="0" smtClean="0">
                <a:solidFill>
                  <a:srgbClr val="7030A0"/>
                </a:solidFill>
                <a:latin typeface="Calibri"/>
                <a:ea typeface="Calibri"/>
                <a:cs typeface="Calibri"/>
              </a:rPr>
              <a:t>  </a:t>
            </a:r>
            <a:r>
              <a:rPr lang="ru-RU" sz="2000" b="1" i="1" kern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Я</a:t>
            </a: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, Сулейман, </a:t>
            </a:r>
            <a:r>
              <a:rPr lang="ru-RU" sz="2000" b="1" i="1" kern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душою </a:t>
            </a: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чист</a:t>
            </a:r>
            <a:endParaRPr lang="ru-RU" sz="2000" kern="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 Немного </a:t>
            </a:r>
            <a:r>
              <a:rPr lang="ru-RU" sz="2000" b="1" i="1" kern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пусть, но знаю </a:t>
            </a: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жизнь</a:t>
            </a:r>
            <a:endParaRPr lang="ru-RU" sz="2000" kern="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 И мой девиз</a:t>
            </a:r>
            <a:r>
              <a:rPr lang="ru-RU" sz="2000" b="1" i="1" kern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: </a:t>
            </a: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у тех учись,</a:t>
            </a:r>
            <a:endParaRPr lang="ru-RU" sz="2000" kern="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 Кто мыслью – </a:t>
            </a:r>
            <a:r>
              <a:rPr lang="ru-RU" sz="2000" b="1" i="1" kern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океан </a:t>
            </a:r>
          </a:p>
          <a:p>
            <a:pPr>
              <a:lnSpc>
                <a:spcPct val="115000"/>
              </a:lnSpc>
              <a:spcAft>
                <a:spcPts val="1000"/>
              </a:spcAft>
              <a:defRPr/>
            </a:pPr>
            <a:r>
              <a:rPr lang="ru-RU" sz="2000" b="1" i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2000" b="1" i="1" kern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                         безбрежный</a:t>
            </a:r>
            <a:r>
              <a:rPr lang="ru-RU" sz="2400" b="1" i="1" kern="0" dirty="0" smtClean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.</a:t>
            </a:r>
            <a:endParaRPr lang="ru-RU" sz="2400" kern="0" dirty="0">
              <a:solidFill>
                <a:srgbClr val="002060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342" y="0"/>
            <a:ext cx="4337658" cy="6309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29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имия\Desktop\ДИРЕКТОР 2015\2016 ДОКУМЕНТЫ ШКОЛЫ\POSTANOVLENIE o prisvimCtalsk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535" y="0"/>
            <a:ext cx="50009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309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55000"/>
                <a:satMod val="300000"/>
              </a:schemeClr>
            </a:gs>
            <a:gs pos="19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0"/>
            <a:ext cx="601089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011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6912768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05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64704"/>
            <a:ext cx="799288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66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32656"/>
            <a:ext cx="6912768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21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59" y="-12421"/>
            <a:ext cx="7053633" cy="687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01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919" y="74888"/>
            <a:ext cx="6038385" cy="6738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42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32</Words>
  <Application>Microsoft Office PowerPoint</Application>
  <PresentationFormat>Экран (4:3)</PresentationFormat>
  <Paragraphs>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Тема Office</vt:lpstr>
      <vt:lpstr>Открытая</vt:lpstr>
      <vt:lpstr>           МБОУ СОШ№21         имени  Сулеймана Стальского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Адам</dc:creator>
  <cp:lastModifiedBy>Химия</cp:lastModifiedBy>
  <cp:revision>6</cp:revision>
  <dcterms:created xsi:type="dcterms:W3CDTF">2014-12-24T04:59:02Z</dcterms:created>
  <dcterms:modified xsi:type="dcterms:W3CDTF">2018-01-20T08:15:34Z</dcterms:modified>
</cp:coreProperties>
</file>